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5A80E-D489-4C7D-BEED-026743206BCC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9F363-8EA3-432B-A743-F13780641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3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789C-BC75-4B28-B5BA-2DCA710237CB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0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2DC5-B488-48A0-9CB2-0775B307D801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9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8343-DCC0-4362-B3D5-E1599406A04E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6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43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57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29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78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0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7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85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5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AE32-35B2-4EB3-B84A-C868E9EF6F78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13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90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38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4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527E-1B78-4ACD-88D1-CF6BA7762724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2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D83-6BB4-48B0-BC2D-B8BFDDD7DD0D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1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EEC6-3C98-4339-92A1-5537B972B2CC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8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8DD4-6971-433E-BE2E-9BAA6BA59209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1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8770-C374-4CCA-A77E-991C9AC762CA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CFA7-7355-4618-ADB2-F8EB8686B40A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7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AAAF-DE3E-4575-97C7-5AF214EE6326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9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A572-DE59-499B-B1BB-913D94C4A37E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D34EAB6-7A6B-4889-9EED-711822DF1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4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5B040-06C2-43FF-8343-7C2BBE7EDB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F591B-23BC-423D-A6F7-DE4023C2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Chapter 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2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2-01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04850"/>
            <a:ext cx="7772400" cy="54467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5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2-02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50900"/>
            <a:ext cx="7772400" cy="51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0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2-03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85800"/>
            <a:ext cx="54864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3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2-04-978012410409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8" y="685800"/>
            <a:ext cx="4733925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AB6-7A6B-4889-9EED-711822DF12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0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Chapter 12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Reed Elsevier</dc:creator>
  <cp:lastModifiedBy>Reed Elsevier</cp:lastModifiedBy>
  <cp:revision>1</cp:revision>
  <dcterms:created xsi:type="dcterms:W3CDTF">2015-12-10T12:00:10Z</dcterms:created>
  <dcterms:modified xsi:type="dcterms:W3CDTF">2015-12-10T12:01:11Z</dcterms:modified>
</cp:coreProperties>
</file>